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9" r:id="rId5"/>
    <p:sldId id="281" r:id="rId6"/>
    <p:sldId id="283" r:id="rId7"/>
    <p:sldId id="285" r:id="rId8"/>
    <p:sldId id="288" r:id="rId9"/>
    <p:sldId id="286" r:id="rId10"/>
    <p:sldId id="287" r:id="rId11"/>
    <p:sldId id="289" r:id="rId12"/>
    <p:sldId id="290" r:id="rId13"/>
    <p:sldId id="28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11A486"/>
    <a:srgbClr val="E4DFB7"/>
    <a:srgbClr val="D78075"/>
    <a:srgbClr val="575655"/>
    <a:srgbClr val="A7A575"/>
    <a:srgbClr val="D2DBC4"/>
    <a:srgbClr val="E4F2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3" autoAdjust="0"/>
    <p:restoredTop sz="94660"/>
  </p:normalViewPr>
  <p:slideViewPr>
    <p:cSldViewPr snapToGrid="0">
      <p:cViewPr>
        <p:scale>
          <a:sx n="40" d="100"/>
          <a:sy n="40" d="100"/>
        </p:scale>
        <p:origin x="528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7F3F2-5D41-41DA-8DA5-5C01C232827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EE7AC-2465-4ADF-95DB-DD14B12EF4A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2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3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 smtClean="0"/>
              <a:t>TITLE HERE</a:t>
            </a:r>
            <a:endParaRPr lang="es-ES_tradnl" dirty="0" smtClean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1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 smtClean="0"/>
              <a:t>Ultimate</a:t>
            </a:r>
            <a:r>
              <a:rPr lang="es-ES_tradnl" dirty="0" smtClean="0"/>
              <a:t> </a:t>
            </a:r>
            <a:r>
              <a:rPr lang="es-ES_tradnl" dirty="0" err="1" smtClean="0"/>
              <a:t>Powerpoint</a:t>
            </a:r>
            <a:r>
              <a:rPr lang="es-ES_tradnl" dirty="0" smtClean="0"/>
              <a:t> </a:t>
            </a:r>
            <a:r>
              <a:rPr lang="es-ES_tradnl" dirty="0" err="1" smtClean="0"/>
              <a:t>Template</a:t>
            </a:r>
            <a:endParaRPr lang="es-ES_tradnl" dirty="0" smtClean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9" y="4817826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r>
              <a:rPr lang="en-US" dirty="0" smtClean="0"/>
              <a:t> </a:t>
            </a:r>
            <a:r>
              <a:rPr lang="en-US" dirty="0" err="1" smtClean="0"/>
              <a:t>tortor</a:t>
            </a:r>
            <a:r>
              <a:rPr lang="en-US" dirty="0" smtClean="0"/>
              <a:t>, </a:t>
            </a:r>
            <a:r>
              <a:rPr lang="en-US" dirty="0" err="1" smtClean="0"/>
              <a:t>mattis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vitae, </a:t>
            </a:r>
            <a:r>
              <a:rPr lang="en-US" dirty="0" err="1" smtClean="0"/>
              <a:t>euismod</a:t>
            </a:r>
            <a:r>
              <a:rPr lang="en-US" dirty="0" smtClean="0"/>
              <a:t> non </a:t>
            </a:r>
            <a:r>
              <a:rPr lang="en-US" dirty="0" err="1" smtClean="0"/>
              <a:t>purus</a:t>
            </a:r>
            <a:r>
              <a:rPr lang="en-US" dirty="0" smtClean="0"/>
              <a:t>. Maecenas </a:t>
            </a:r>
            <a:r>
              <a:rPr lang="en-US" dirty="0" err="1" smtClean="0"/>
              <a:t>ut</a:t>
            </a:r>
            <a:r>
              <a:rPr lang="en-US" dirty="0" smtClean="0"/>
              <a:t> lacus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rcRect l="48504" t="16826" r="4903" b="11804"/>
          <a:stretch>
            <a:fillRect/>
          </a:stretch>
        </p:blipFill>
        <p:spPr>
          <a:xfrm rot="10800000">
            <a:off x="10351362" y="-238322"/>
            <a:ext cx="1840638" cy="1317153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rcRect l="48504" t="16826" r="4903" b="11804"/>
          <a:stretch>
            <a:fillRect/>
          </a:stretch>
        </p:blipFill>
        <p:spPr>
          <a:xfrm rot="10800000" flipH="1">
            <a:off x="-11837" y="-238321"/>
            <a:ext cx="1840638" cy="1317153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rcRect l="48504" t="16826" r="4903" b="11804"/>
          <a:stretch>
            <a:fillRect/>
          </a:stretch>
        </p:blipFill>
        <p:spPr>
          <a:xfrm rot="10800000" flipV="1">
            <a:off x="10493829" y="5696180"/>
            <a:ext cx="1840638" cy="1317153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rcRect l="48504" t="16826" r="4903" b="11804"/>
          <a:stretch>
            <a:fillRect/>
          </a:stretch>
        </p:blipFill>
        <p:spPr>
          <a:xfrm rot="10800000" flipH="1" flipV="1">
            <a:off x="-145595" y="5696180"/>
            <a:ext cx="1840638" cy="1317153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2ADBBD-4771-4B9F-90E4-60716FD8B1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7BAE0-5EDC-44B8-9CC0-2A5EC849A9C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 l="12046" t="20558" r="12440" b="21669"/>
          <a:stretch>
            <a:fillRect/>
          </a:stretch>
        </p:blipFill>
        <p:spPr>
          <a:xfrm>
            <a:off x="3400425" y="1179511"/>
            <a:ext cx="5391150" cy="292020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25935" y="1731952"/>
            <a:ext cx="4624059" cy="107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>
                <a:solidFill>
                  <a:srgbClr val="FFFDF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好玩的网站</a:t>
            </a:r>
            <a:endParaRPr lang="zh-CN" altLang="en-US" sz="6000" b="1">
              <a:solidFill>
                <a:srgbClr val="FFFDF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05640" y="4009026"/>
            <a:ext cx="4620126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>
                <a:solidFill>
                  <a:srgbClr val="516A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个人分享</a:t>
            </a:r>
            <a:endParaRPr lang="zh-CN" altLang="en-US" sz="6600">
              <a:solidFill>
                <a:srgbClr val="516A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5640" y="5049613"/>
            <a:ext cx="4988677" cy="352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solidFill>
                  <a:srgbClr val="516A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</a:t>
            </a:r>
            <a:r>
              <a:rPr lang="zh-CN" altLang="en-US" sz="1600">
                <a:solidFill>
                  <a:srgbClr val="516A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何卫东</a:t>
            </a:r>
            <a:endParaRPr lang="zh-CN" altLang="en-US" sz="1600">
              <a:solidFill>
                <a:srgbClr val="516A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尘埃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fade in="500.000000" out="500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4927" y="-1883571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animBg="1"/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2065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>
            <a:off x="9586673" y="-121485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>
            <a:off x="-11838" y="-238321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V="1">
            <a:off x="9598511" y="5231959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 flipV="1">
            <a:off x="-276225" y="5198112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2033905" y="726440"/>
            <a:ext cx="8764270" cy="2305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开窗户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r>
              <a:rPr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https://window-swap.com/</a:t>
            </a:r>
            <a:endParaRPr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疫情期间两个外国人制作的网站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 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内容是每个人都可以上传自己窗外的图片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视频  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  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玩这个网站就像开盒子一样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你永远不知道你下一个打开的是处于世界的那个地方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740" y="1901825"/>
            <a:ext cx="3693795" cy="24384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035" y="1901825"/>
            <a:ext cx="3866515" cy="246126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2740" y="4363085"/>
            <a:ext cx="3476625" cy="23399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1785" y="4363085"/>
            <a:ext cx="3834765" cy="2418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 l="12046" t="20558" r="12440" b="21669"/>
          <a:stretch>
            <a:fillRect/>
          </a:stretch>
        </p:blipFill>
        <p:spPr>
          <a:xfrm>
            <a:off x="3203575" y="1512886"/>
            <a:ext cx="5391150" cy="292020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53240" y="2031037"/>
            <a:ext cx="4624059" cy="107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>
                <a:solidFill>
                  <a:srgbClr val="FFFDF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</a:t>
            </a:r>
            <a:endParaRPr lang="zh-CN" altLang="en-US" sz="6000" b="1">
              <a:solidFill>
                <a:srgbClr val="FFFDF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6780" y="601345"/>
            <a:ext cx="10378440" cy="31280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全历史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	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https://www.allhistory.com/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将人类的历史压缩在一跳事件轴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并且拥有各种关系图铺 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如果你想学习或者了解某段历史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它是非常强大的网站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2665" y="2543175"/>
            <a:ext cx="9839325" cy="39738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>
            <a:off x="9586673" y="-121485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>
            <a:off x="-11838" y="-238321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V="1">
            <a:off x="9598511" y="5231959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 flipV="1">
            <a:off x="-276225" y="5198112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1995170" y="709295"/>
            <a:ext cx="8148955" cy="2853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极像素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	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https://www.sigoo.com/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		超高像素看世界</a:t>
            </a:r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620" y="2002790"/>
            <a:ext cx="9636760" cy="3840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065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>
            <a:off x="9586673" y="-121485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>
            <a:off x="-11838" y="-238321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V="1">
            <a:off x="9598511" y="5231959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 flipV="1">
            <a:off x="-276225" y="5198112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2033905" y="726440"/>
            <a:ext cx="8148955" cy="2853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小霸王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	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https://www.yikm.net/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                   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小霸王，其乐无穷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	  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愿我们找回童年的快乐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          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支持手柄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键盘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当然手柄最舒服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070" y="2228850"/>
            <a:ext cx="8733790" cy="4324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065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>
            <a:off x="9586673" y="-121485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>
            <a:off x="-11838" y="-238321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V="1">
            <a:off x="9598511" y="5231959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 flipV="1">
            <a:off x="-276225" y="5198112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2033905" y="726440"/>
            <a:ext cx="8148955" cy="2030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天空有多高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r>
              <a:rPr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http://www.secaibi.com/howbigisspace/</a:t>
            </a:r>
            <a:endParaRPr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操控一个火箭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无限的向外太空飞行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 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期间会显示各种有记录的高度节点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340" y="1743075"/>
            <a:ext cx="6602095" cy="240093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610" y="4217035"/>
            <a:ext cx="6090920" cy="23933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700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>
            <a:off x="9586673" y="-121485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>
            <a:off x="-11838" y="-238321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V="1">
            <a:off x="9598511" y="5231959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 flipV="1">
            <a:off x="-276225" y="5198112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2033905" y="726440"/>
            <a:ext cx="8148955" cy="2030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1000stars</a:t>
            </a:r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r>
              <a:rPr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http://stars.chromeexperiments.com/</a:t>
            </a:r>
            <a:r>
              <a:rPr 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无限放大的银河系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! 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很有意思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感受到人类的渺小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地球不配被放大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</a:t>
            </a:r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605" y="1751330"/>
            <a:ext cx="5156200" cy="25139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985" y="1743075"/>
            <a:ext cx="3798570" cy="241744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975" y="4389755"/>
            <a:ext cx="4569460" cy="2179955"/>
          </a:xfrm>
          <a:prstGeom prst="rect">
            <a:avLst/>
          </a:prstGeom>
          <a:solidFill>
            <a:schemeClr val="lt1"/>
          </a:solidFill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9055" y="4339590"/>
            <a:ext cx="5135880" cy="22294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065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>
            <a:off x="9586673" y="-121485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>
            <a:off x="-11838" y="-238321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V="1">
            <a:off x="9598511" y="5231959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 flipV="1">
            <a:off x="-276225" y="5198112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2033905" y="726440"/>
            <a:ext cx="8148955" cy="2030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致美化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r>
              <a:rPr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https://zhutix.com/</a:t>
            </a:r>
            <a:endParaRPr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电脑美化就一个壁纸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?    NO     </a:t>
            </a:r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这个网站可以直接给你电脑换个皮肤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(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图标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鼠标指针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字体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壁纸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开始按钮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,window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开始菜单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 </a:t>
            </a:r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430" y="2399030"/>
            <a:ext cx="9145905" cy="3670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065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>
            <a:off x="9586673" y="-121485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>
            <a:off x="-11838" y="-238321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V="1">
            <a:off x="9598511" y="5231959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 flipV="1">
            <a:off x="-276225" y="5198112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2033905" y="726440"/>
            <a:ext cx="8148955" cy="17564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一起来看海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r>
              <a:rPr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https://seaside-station.com/region/hokkaido/</a:t>
            </a:r>
            <a:endParaRPr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各种各样的海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30" y="1953260"/>
            <a:ext cx="8708390" cy="41700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065" y="0"/>
            <a:ext cx="12192000" cy="6858000"/>
          </a:xfrm>
          <a:prstGeom prst="rect">
            <a:avLst/>
          </a:prstGeom>
          <a:solidFill>
            <a:srgbClr val="CCE6CD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>
            <a:off x="9586673" y="-121485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>
            <a:off x="-11838" y="-238321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V="1">
            <a:off x="9598511" y="5231959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48504" t="16826" r="4903" b="11804"/>
          <a:stretch>
            <a:fillRect/>
          </a:stretch>
        </p:blipFill>
        <p:spPr>
          <a:xfrm rot="10800000" flipH="1" flipV="1">
            <a:off x="-276225" y="5198112"/>
            <a:ext cx="2605327" cy="1864362"/>
          </a:xfrm>
          <a:custGeom>
            <a:avLst/>
            <a:gdLst>
              <a:gd name="connsiteX0" fmla="*/ 1085850 w 4152900"/>
              <a:gd name="connsiteY0" fmla="*/ 2971800 h 2971800"/>
              <a:gd name="connsiteX1" fmla="*/ 457200 w 4152900"/>
              <a:gd name="connsiteY1" fmla="*/ 2971800 h 2971800"/>
              <a:gd name="connsiteX2" fmla="*/ 0 w 4152900"/>
              <a:gd name="connsiteY2" fmla="*/ 2857500 h 2971800"/>
              <a:gd name="connsiteX3" fmla="*/ 76200 w 4152900"/>
              <a:gd name="connsiteY3" fmla="*/ 2247900 h 2971800"/>
              <a:gd name="connsiteX4" fmla="*/ 438150 w 4152900"/>
              <a:gd name="connsiteY4" fmla="*/ 2095500 h 2971800"/>
              <a:gd name="connsiteX5" fmla="*/ 647700 w 4152900"/>
              <a:gd name="connsiteY5" fmla="*/ 1924050 h 2971800"/>
              <a:gd name="connsiteX6" fmla="*/ 971550 w 4152900"/>
              <a:gd name="connsiteY6" fmla="*/ 1238250 h 2971800"/>
              <a:gd name="connsiteX7" fmla="*/ 1295400 w 4152900"/>
              <a:gd name="connsiteY7" fmla="*/ 0 h 2971800"/>
              <a:gd name="connsiteX8" fmla="*/ 3562350 w 4152900"/>
              <a:gd name="connsiteY8" fmla="*/ 1295400 h 2971800"/>
              <a:gd name="connsiteX9" fmla="*/ 4152900 w 4152900"/>
              <a:gd name="connsiteY9" fmla="*/ 2609850 h 2971800"/>
              <a:gd name="connsiteX10" fmla="*/ 1085850 w 4152900"/>
              <a:gd name="connsiteY10" fmla="*/ 29718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2900" h="2971800">
                <a:moveTo>
                  <a:pt x="1085850" y="2971800"/>
                </a:moveTo>
                <a:lnTo>
                  <a:pt x="457200" y="2971800"/>
                </a:lnTo>
                <a:lnTo>
                  <a:pt x="0" y="2857500"/>
                </a:lnTo>
                <a:lnTo>
                  <a:pt x="76200" y="2247900"/>
                </a:lnTo>
                <a:lnTo>
                  <a:pt x="438150" y="2095500"/>
                </a:lnTo>
                <a:lnTo>
                  <a:pt x="647700" y="1924050"/>
                </a:lnTo>
                <a:lnTo>
                  <a:pt x="971550" y="1238250"/>
                </a:lnTo>
                <a:lnTo>
                  <a:pt x="1295400" y="0"/>
                </a:lnTo>
                <a:lnTo>
                  <a:pt x="3562350" y="1295400"/>
                </a:lnTo>
                <a:lnTo>
                  <a:pt x="4152900" y="2609850"/>
                </a:lnTo>
                <a:lnTo>
                  <a:pt x="1085850" y="2971800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2021205" y="688975"/>
            <a:ext cx="8148955" cy="2030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云旅游 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!(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超级超级强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endParaRPr lang="en-US" altLang="zh-CN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http://www.airpano.com/360photo_list.php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全世界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!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各种各样的美景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包括视频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 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玩一天都不够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最强的是这网站为了给你看到海底视频</a:t>
            </a:r>
            <a:r>
              <a:rPr lang="en-US" alt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lang="zh-CN" altLang="en-US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九个潜水员下水喂鲨鱼的视频也给你拍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mtClean="0">
                <a:solidFill>
                  <a:srgbClr val="A7A57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mtClean="0">
              <a:solidFill>
                <a:srgbClr val="A7A57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45" y="1893570"/>
            <a:ext cx="11235690" cy="4497070"/>
          </a:xfrm>
          <a:prstGeom prst="rect">
            <a:avLst/>
          </a:prstGeom>
          <a:solidFill>
            <a:schemeClr val="lt1"/>
          </a:solidFill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theme/theme1.xml><?xml version="1.0" encoding="utf-8"?>
<a:theme xmlns:a="http://schemas.openxmlformats.org/drawingml/2006/main" name="鲍鱼素材https://baoyusucai.taobao.com/&#13;">
  <a:themeElements>
    <a:clrScheme name="自定义 15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7A575"/>
      </a:accent1>
      <a:accent2>
        <a:srgbClr val="575655"/>
      </a:accent2>
      <a:accent3>
        <a:srgbClr val="D78075"/>
      </a:accent3>
      <a:accent4>
        <a:srgbClr val="A7A575"/>
      </a:accent4>
      <a:accent5>
        <a:srgbClr val="575655"/>
      </a:accent5>
      <a:accent6>
        <a:srgbClr val="D78075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764</Words>
  <Application>WPS 演示</Application>
  <PresentationFormat>宽屏</PresentationFormat>
  <Paragraphs>89</Paragraphs>
  <Slides>11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宋体</vt:lpstr>
      <vt:lpstr>Wingdings</vt:lpstr>
      <vt:lpstr>Lato Regular</vt:lpstr>
      <vt:lpstr>Lato Hairline</vt:lpstr>
      <vt:lpstr>Lato Light</vt:lpstr>
      <vt:lpstr>微软雅黑</vt:lpstr>
      <vt:lpstr>Calibri</vt:lpstr>
      <vt:lpstr>Segoe Print</vt:lpstr>
      <vt:lpstr>Calibri Light</vt:lpstr>
      <vt:lpstr>鲍鱼素材https://baoyusucai.taobao.com/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演示文稿2</dc:title>
  <dc:creator>wwen wang</dc:creator>
  <cp:lastModifiedBy>Administrator</cp:lastModifiedBy>
  <cp:revision>41</cp:revision>
  <dcterms:created xsi:type="dcterms:W3CDTF">2017-08-02T06:46:00Z</dcterms:created>
  <dcterms:modified xsi:type="dcterms:W3CDTF">2020-12-15T06:28:57Z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2052-10.8.0.5715</vt:lpwstr>
  </property>
</Properties>
</file>

<file path=docProps/thumbnail.jpeg>
</file>